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17" autoAdjust="0"/>
    <p:restoredTop sz="94627"/>
  </p:normalViewPr>
  <p:slideViewPr>
    <p:cSldViewPr snapToGrid="0" snapToObjects="1">
      <p:cViewPr varScale="1">
        <p:scale>
          <a:sx n="63" d="100"/>
          <a:sy n="63" d="100"/>
        </p:scale>
        <p:origin x="876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0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Year Group: 1 / 2    Term: Autumn    Topic: Animals including Humans	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900143"/>
              </p:ext>
            </p:extLst>
          </p:nvPr>
        </p:nvGraphicFramePr>
        <p:xfrm>
          <a:off x="155575" y="415094"/>
          <a:ext cx="2784883" cy="5936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0393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223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Adult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A fully grown animal or plant.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Baby</a:t>
                      </a:r>
                    </a:p>
                    <a:p>
                      <a:endParaRPr lang="en-GB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A very young child.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Toddler</a:t>
                      </a:r>
                    </a:p>
                    <a:p>
                      <a:endParaRPr lang="en-GB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A young child who is just beginning to walk.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2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Child</a:t>
                      </a:r>
                    </a:p>
                    <a:p>
                      <a:endParaRPr lang="en-GB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baseline="0" dirty="0">
                          <a:latin typeface="+mn-lt"/>
                          <a:cs typeface="Arial" panose="020B0604020202020204" pitchFamily="34" charset="0"/>
                        </a:rPr>
                        <a:t>A young human.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2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Teenager</a:t>
                      </a:r>
                    </a:p>
                    <a:p>
                      <a:endParaRPr lang="en-GB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A person aged between 13 and 19 years.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063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Develop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To grow or become more mature, and advanced.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262742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Lifecycle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Changes living things go through.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Offspring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The child of an animal.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309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Survival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Continuing to live or exist.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499990763"/>
                  </a:ext>
                </a:extLst>
              </a:tr>
              <a:tr h="122223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Basic needs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The essential things needed to survive including food and water.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619372616"/>
                  </a:ext>
                </a:extLst>
              </a:tr>
              <a:tr h="215903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Nutrition</a:t>
                      </a:r>
                    </a:p>
                    <a:p>
                      <a:endParaRPr lang="en-GB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Food needed to live.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81386946"/>
                  </a:ext>
                </a:extLst>
              </a:tr>
              <a:tr h="215903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Hygiene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How clean something is.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210441226"/>
                  </a:ext>
                </a:extLst>
              </a:tr>
              <a:tr h="169063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Exercise</a:t>
                      </a:r>
                    </a:p>
                    <a:p>
                      <a:endParaRPr lang="en-GB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Physical activity to keep the body fit.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409756846"/>
                  </a:ext>
                </a:extLst>
              </a:tr>
              <a:tr h="169063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Diet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The usual food and drink of a person or animal.</a:t>
                      </a:r>
                    </a:p>
                    <a:p>
                      <a:endParaRPr lang="en-GB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63604685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0" y="320283"/>
            <a:ext cx="990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521150"/>
              </p:ext>
            </p:extLst>
          </p:nvPr>
        </p:nvGraphicFramePr>
        <p:xfrm>
          <a:off x="3005189" y="417380"/>
          <a:ext cx="3200252" cy="47834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00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017">
                <a:tc>
                  <a:txBody>
                    <a:bodyPr/>
                    <a:lstStyle/>
                    <a:p>
                      <a:pPr algn="ctr"/>
                      <a:r>
                        <a:rPr lang="en-GB" altLang="en-GB" dirty="0"/>
                        <a:t>Sticky Knowledge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51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Living things are those that are alive.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51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Dead things are those that were once living but are no longer.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51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Some things have never been alive.</a:t>
                      </a:r>
                    </a:p>
                    <a:p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13851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Animals need water, food, air and shelter to survive. Their habitat must provide all these things.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51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A healthy lifestyle includes exercise, good hygiene and a balanced diet.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51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Animals, including humans, have offspring which grow into adults. In humans and some animals,</a:t>
                      </a:r>
                    </a:p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these offspring will be young, that grow into adults. In other animals, there may be eggs laid that hatch to young or other stages which</a:t>
                      </a:r>
                    </a:p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then grow to adults. The young of some animals do not look like their parents.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521486933"/>
                  </a:ext>
                </a:extLst>
              </a:tr>
              <a:tr h="13851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Good hygiene is also important in preventing infections and illnesses.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797362282"/>
                  </a:ext>
                </a:extLst>
              </a:tr>
              <a:tr h="13851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We get information about the world around us by using our five senses.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97351171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342787"/>
              </p:ext>
            </p:extLst>
          </p:nvPr>
        </p:nvGraphicFramePr>
        <p:xfrm>
          <a:off x="6270171" y="415095"/>
          <a:ext cx="3504172" cy="3531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04172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</a:tblGrid>
              <a:tr h="32671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Key Questions</a:t>
                      </a:r>
                    </a:p>
                  </a:txBody>
                  <a:tcPr marL="74295" marR="74295" marT="37148" marB="37148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Can they describe what animals need to survive? 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70174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Can they explain that animals grow and reproduce? 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72166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Can they explain why animals have offspring which grow into adults?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240483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Can they describe the life cycle of some living things?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31688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Can they explain the basic needs of animals, including humans for survival? 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186183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Can they describe why exercise, balanced diet and hygiene are important for humans?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3155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Do they know the basic stages in a life cycle for animals,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(including humans)?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72388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Do they know why exercise, a balanced diet and good hygiene are important for humans?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02116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Can they explain that animals reproduce in different ways?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046000"/>
                  </a:ext>
                </a:extLst>
              </a:tr>
            </a:tbl>
          </a:graphicData>
        </a:graphic>
      </p:graphicFrame>
      <p:sp>
        <p:nvSpPr>
          <p:cNvPr id="6" name="AutoShape 15" descr="Image result for concre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17" descr="Image result for concret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19" descr="Image result for concret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E72839-A070-4768-9CAA-3FEA0265EA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9280" y="4037820"/>
            <a:ext cx="3305954" cy="24050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8B0E6E2-05EF-42A0-B0BF-56128894E3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336" y="5275250"/>
            <a:ext cx="1521984" cy="152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GB" sz="1800" b="1" dirty="0"/>
              <a:t>Year Group: 1 / 2    Term: Autumn    Topic: Animals including Humans</a:t>
            </a:r>
            <a:endParaRPr lang="en-US" sz="1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484904"/>
              </p:ext>
            </p:extLst>
          </p:nvPr>
        </p:nvGraphicFramePr>
        <p:xfrm>
          <a:off x="155575" y="441085"/>
          <a:ext cx="2733981" cy="4709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4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421"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en-GB" sz="1800" dirty="0"/>
                        <a:t>Prior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788"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Wild animal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An  undomesticated animal that lives in the wild.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199996">
                <a:tc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Pet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A domesticated animal that lives in our homes.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199996">
                <a:tc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Farm animal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An animal that is kept for food or clothing.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659424571"/>
                  </a:ext>
                </a:extLst>
              </a:tr>
              <a:tr h="318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Senses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Five physical abilities to see, hear, smell, taste, and feel.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499990763"/>
                  </a:ext>
                </a:extLst>
              </a:tr>
              <a:tr h="144586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Face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The front of the head, where the eyes, nose, and mouth are.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619372616"/>
                  </a:ext>
                </a:extLst>
              </a:tr>
              <a:tr h="255406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Body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The whole physical structure that forms a person or animal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81386946"/>
                  </a:ext>
                </a:extLst>
              </a:tr>
              <a:tr h="199996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Teeth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One of the hard, white objects in the mouth that are used for biting and chewing.</a:t>
                      </a:r>
                    </a:p>
                    <a:p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409756846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0" y="320283"/>
            <a:ext cx="990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491131"/>
              </p:ext>
            </p:extLst>
          </p:nvPr>
        </p:nvGraphicFramePr>
        <p:xfrm>
          <a:off x="3677091" y="720838"/>
          <a:ext cx="5163451" cy="1743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63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730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800" dirty="0"/>
                        <a:t>Prior Knowledge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19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In PE children will know the importance of exercise on a healthy body.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19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They may also have made a healthy sandwich in food technology.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19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Children will have identified and named a variety of common animals that are carnivores, herbivores and omnivores.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15719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Children will have identified, named, drawn and labelled the basic parts of the human body and say which part of the body is associated with each sense.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920437"/>
              </p:ext>
            </p:extLst>
          </p:nvPr>
        </p:nvGraphicFramePr>
        <p:xfrm>
          <a:off x="3109474" y="3535765"/>
          <a:ext cx="6298686" cy="16441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298686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</a:tblGrid>
              <a:tr h="29868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Future Learning </a:t>
                      </a:r>
                    </a:p>
                  </a:txBody>
                  <a:tcPr marL="74295" marR="74295" marT="37148" marB="37148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1811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Identify that animals, including humans, need the right types and amount of nutrition, and that they cannot make their own food; they get nutrition from what they eat.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458625"/>
                  </a:ext>
                </a:extLst>
              </a:tr>
              <a:tr h="1811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Describe the differences in the life cycles of a mammal, an amphibian, an insect and a bird. 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746581"/>
                  </a:ext>
                </a:extLst>
              </a:tr>
              <a:tr h="1811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Describe the life process of reproduction in some plants and animals. 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841048"/>
                  </a:ext>
                </a:extLst>
              </a:tr>
              <a:tr h="3411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Recognise the impact of diet, exercise, drugs and lifestyle on the way their bodies function.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783381"/>
                  </a:ext>
                </a:extLst>
              </a:tr>
            </a:tbl>
          </a:graphicData>
        </a:graphic>
      </p:graphicFrame>
      <p:sp>
        <p:nvSpPr>
          <p:cNvPr id="6" name="AutoShape 15" descr="Image result for concre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17" descr="Image result for concret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19" descr="Image result for concret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199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10278</TotalTime>
  <Words>679</Words>
  <Application>Microsoft Office PowerPoint</Application>
  <PresentationFormat>A4 Paper (210x297 mm)</PresentationFormat>
  <Paragraphs>81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Year Group: 1 / 2    Term: Autumn    Topic: Animals including Humans  </vt:lpstr>
      <vt:lpstr>Year Group: 1 / 2    Term: Autumn    Topic: Animals including Humans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Lisa Davies</cp:lastModifiedBy>
  <cp:revision>103</cp:revision>
  <cp:lastPrinted>2022-03-03T10:05:56Z</cp:lastPrinted>
  <dcterms:created xsi:type="dcterms:W3CDTF">2017-10-15T20:56:30Z</dcterms:created>
  <dcterms:modified xsi:type="dcterms:W3CDTF">2024-09-10T06:23:11Z</dcterms:modified>
</cp:coreProperties>
</file>