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D1CC-5C56-4387-A7B6-0529F079B1C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BE3B-9C9F-4573-B72B-13D7DBA0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2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789CE-836E-B042-843F-5605E41F50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F7DF-B7B4-5857-A078-8CBA5736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0EF76-D9F5-CAB8-3391-7D1B17C51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49EC-EB60-B9D9-5B90-CF58CB99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43D9-85C6-67AD-A0AF-E26CF6F7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B2AB0-F5D7-35F8-F870-0197CFC9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B94A-5908-4979-F67D-32F579C3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E3027-93FC-5FCF-98FA-19761808D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706D-5B70-67E5-C848-6B7329FD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33A1-920B-13D7-E4FC-16721EC0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09A2-E59A-0E48-2CE2-77556408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901A9-ACF3-C35E-AD5B-B99085B7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7F8F4-4116-F803-3422-16F63825A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F48C8-2336-65B9-E163-08B54855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AE6FA-43CA-C4C4-3871-BE2A23BF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A26B-74A8-29BD-0950-E7A78B9F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78E9-C746-C024-69FE-B7BB1431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2802-CBC0-1785-8DDD-330FC942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23AD-68C9-09A8-B01E-3E771F63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EADC-6A2F-E9A8-FE79-CB13251E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1C10D-0376-E367-AC0B-64729BD9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7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FBD8-09C1-A034-A0D1-5D639715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82367-AA39-2D31-E88D-879B93C4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ABD3-C111-2092-02DE-390715AE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7631-03E9-4110-FDA4-7BC037B4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92278-6284-FB38-3E39-C5B9C2B7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0C49-0FF3-7249-A916-682A9A7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41B-16D6-0BA0-2CD5-EEB54CBE1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11B3F-E180-6ED3-BCC1-1C021BE59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2A246-9F33-D960-0921-64E38C1E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0694-E9FA-B03E-B1CD-AA23EA63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D6D02-8ED1-BD5E-9518-71E164D6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E508-4889-06D0-438F-4BC4942D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9994-C38F-E657-2B06-0B208781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78BE6-F135-1541-5B04-B0B405A87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281F3-279D-4E59-5A62-5CA30F245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FF837-F298-C1A7-E796-460FE8631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87819-301E-2FF4-1741-D245D38F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B3AAF-E356-81DF-F73E-BC2C2B30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28659-D015-F167-F073-BB16005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7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1EC9-0702-0234-44EC-0E563F59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E6791-C3C5-816F-B0EF-1932026A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92ADC-8A05-AACB-ABAA-8CB68217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46856-9EC8-9836-0B06-AC1200A0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0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98177-51D6-4C28-4543-CF0880AB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FC5CB-8039-1DDC-8551-DA902041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82F6E-5EC1-7BC2-8F4D-968448E4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BB7F-2A71-A35A-9FAA-860EDB5D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D256-7FC2-E0E2-2857-B1410037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CC46A-784E-AA63-B839-B6EB660F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80994-D763-31BB-FE7B-5963499F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E1075-4EA7-CA56-DE64-F90E21E2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59FAA-C118-5401-44D4-4797916B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586C-1239-C52F-8393-897681DD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02119-797B-D231-0F08-63B99E4BF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7070C-442A-5F6F-97B4-C86EE24A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913F6-05F1-60D7-24E9-0AE62AB5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98951-58B1-AFD6-791A-6249340A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42BEA-8CF6-714A-E6CA-C0079CBB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4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B4E94-D3C1-C839-7B4D-B68D915A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C6E6-0D39-78E7-A132-CABA21EB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64EC4-B970-73BA-63F1-C4902ACDE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90C2-407F-4C28-9447-9FF59DFBFE8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8627-BA39-C8A5-65A4-97C36CF39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70A3-7198-69BF-6749-61D4CA411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0F41-32AC-4591-8ECB-5CE63323B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77773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0987" y="296693"/>
            <a:ext cx="7429500" cy="273090"/>
          </a:xfrm>
        </p:spPr>
        <p:txBody>
          <a:bodyPr numCol="1">
            <a:normAutofit fontScale="90000"/>
          </a:bodyPr>
          <a:lstStyle/>
          <a:p>
            <a:r>
              <a:rPr lang="en-US" sz="1800" b="1" i="1" dirty="0">
                <a:latin typeface="Comic Sans MS" panose="030F0702030302020204" pitchFamily="66" charset="0"/>
              </a:rPr>
              <a:t>Year Group Reception   Term Summer Topic: The land outdoors </a:t>
            </a:r>
            <a:r>
              <a:rPr lang="en-US" sz="1800" b="1" dirty="0">
                <a:latin typeface="Comic Sans MS" panose="030F0702030302020204" pitchFamily="66" charset="0"/>
              </a:rPr>
              <a:t>	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33966"/>
              </p:ext>
            </p:extLst>
          </p:nvPr>
        </p:nvGraphicFramePr>
        <p:xfrm>
          <a:off x="532381" y="457676"/>
          <a:ext cx="3632541" cy="7722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39">
                <a:tc gridSpan="3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Key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n-US" sz="1050" b="1" dirty="0"/>
                        <a:t>1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Habitat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The place in which an animal or plant lives.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01498794"/>
                  </a:ext>
                </a:extLst>
              </a:tr>
              <a:tr h="239891">
                <a:tc>
                  <a:txBody>
                    <a:bodyPr/>
                    <a:lstStyle/>
                    <a:p>
                      <a:r>
                        <a:rPr lang="en-US" sz="1050" b="1" dirty="0"/>
                        <a:t>2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Young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baby animal. E.g. calf, lamb, cub.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47">
                <a:tc>
                  <a:txBody>
                    <a:bodyPr/>
                    <a:lstStyle/>
                    <a:p>
                      <a:r>
                        <a:rPr lang="en-US" sz="1050" b="1" dirty="0"/>
                        <a:t>3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Character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person or animal in a story.</a:t>
                      </a:r>
                      <a:endParaRPr lang="en-GB" sz="1200" b="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96467875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n-US" sz="1050" b="1" dirty="0"/>
                        <a:t>4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Nocturnal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Animals that wake up at night and sleep in the day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00">
                <a:tc>
                  <a:txBody>
                    <a:bodyPr/>
                    <a:lstStyle/>
                    <a:p>
                      <a:r>
                        <a:rPr lang="en-US" sz="1050" b="1" dirty="0"/>
                        <a:t>5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Predator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 animal that preys on others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1092835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Camouflage &amp; language related to pattern/</a:t>
                      </a:r>
                      <a:r>
                        <a:rPr lang="en-US" sz="1200" b="0" dirty="0" err="1">
                          <a:latin typeface="+mn-lt"/>
                          <a:cs typeface="Arial" panose="020B0604020202020204" pitchFamily="34" charset="0"/>
                        </a:rPr>
                        <a:t>colour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Hide to blend in with surroundings</a:t>
                      </a:r>
                    </a:p>
                    <a:p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690395093"/>
                  </a:ext>
                </a:extLst>
              </a:tr>
              <a:tr h="41048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Language related to movement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dirty="0" err="1">
                          <a:latin typeface="+mn-lt"/>
                          <a:cs typeface="Arial" panose="020B0604020202020204" pitchFamily="34" charset="0"/>
                        </a:rPr>
                        <a:t>e.g</a:t>
                      </a: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 flap slither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79908725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Life cycle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series of changes in the life of an animal including reproduction.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07429423"/>
                  </a:ext>
                </a:extLst>
              </a:tr>
              <a:tr h="239891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Farmer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person who owns or manages a farm, raising animals or growing plants for food or materials. 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59230528"/>
                  </a:ext>
                </a:extLst>
              </a:tr>
              <a:tr h="239891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Endangered</a:t>
                      </a: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very few of those animals left on the planet and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if we don’t help them in some way that they are at risk of being extinct which means disappearing forever</a:t>
                      </a:r>
                    </a:p>
                    <a:p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66930256"/>
                  </a:ext>
                </a:extLst>
              </a:tr>
              <a:tr h="291790">
                <a:tc>
                  <a:txBody>
                    <a:bodyPr/>
                    <a:lstStyle/>
                    <a:p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28187071"/>
                  </a:ext>
                </a:extLst>
              </a:tr>
              <a:tr h="291790">
                <a:tc>
                  <a:txBody>
                    <a:bodyPr/>
                    <a:lstStyle/>
                    <a:p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1639613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43000" y="33366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89488"/>
              </p:ext>
            </p:extLst>
          </p:nvPr>
        </p:nvGraphicFramePr>
        <p:xfrm>
          <a:off x="4316286" y="444510"/>
          <a:ext cx="3632541" cy="43004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43"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GB" dirty="0"/>
                        <a:t>Sticky Knowledge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566">
                <a:tc>
                  <a:txBody>
                    <a:bodyPr/>
                    <a:lstStyle/>
                    <a:p>
                      <a:r>
                        <a:rPr lang="en-GB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animals are living creatures with their own feelings</a:t>
                      </a:r>
                    </a:p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How we have a responsibility to look after the animals on our planet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56">
                <a:tc>
                  <a:txBody>
                    <a:bodyPr/>
                    <a:lstStyle/>
                    <a:p>
                      <a:r>
                        <a:rPr lang="en-GB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Animals have life cycles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566">
                <a:tc>
                  <a:txBody>
                    <a:bodyPr/>
                    <a:lstStyle/>
                    <a:p>
                      <a:r>
                        <a:rPr lang="en-GB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There are a wide variety of animals with different appearances, movements, behaviours and habitats (though we will focus on our local habitat)</a:t>
                      </a:r>
                    </a:p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Endangered animals locally.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346283">
                <a:tc>
                  <a:txBody>
                    <a:bodyPr/>
                    <a:lstStyle/>
                    <a:p>
                      <a:r>
                        <a:rPr lang="en-GB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animals are carnivores and some are herbivores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68">
                <a:tc>
                  <a:txBody>
                    <a:bodyPr/>
                    <a:lstStyle/>
                    <a:p>
                      <a:r>
                        <a:rPr lang="en-US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alt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Some animals wake up at night and sleep in the day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147">
                <a:tc>
                  <a:txBody>
                    <a:bodyPr/>
                    <a:lstStyle/>
                    <a:p>
                      <a:r>
                        <a:rPr lang="en-US" altLang="en-GB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altLang="en-GB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Animals inhabit different kinds of habitats</a:t>
                      </a:r>
                    </a:p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Endangered animals locally.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42769"/>
                  </a:ext>
                </a:extLst>
              </a:tr>
              <a:tr h="936048">
                <a:tc>
                  <a:txBody>
                    <a:bodyPr/>
                    <a:lstStyle/>
                    <a:p>
                      <a:r>
                        <a:rPr lang="en-US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endParaRPr lang="en-US" alt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alt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GB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altLang="en-GB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David Attenborough is a natural historian, writer, broadcaster and filmmaker. 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Animals – how they move/ sound/ what they eat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4031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23020"/>
              </p:ext>
            </p:extLst>
          </p:nvPr>
        </p:nvGraphicFramePr>
        <p:xfrm>
          <a:off x="8114211" y="511754"/>
          <a:ext cx="3219741" cy="3091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279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2805462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3267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Key Questions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30123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Where do different animals live? Can you describe their natural habitats?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01748"/>
                  </a:ext>
                </a:extLst>
              </a:tr>
              <a:tr h="295992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are there so many animals in traditional tales?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16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do animals inhabit different kinds of habitats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048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patterns or </a:t>
                      </a:r>
                      <a:r>
                        <a:rPr lang="en-US" sz="1200" dirty="0" err="1"/>
                        <a:t>colours</a:t>
                      </a:r>
                      <a:r>
                        <a:rPr lang="en-US" sz="1200" dirty="0"/>
                        <a:t> can we see on animals? Why do animals have these?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1688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Which animals make good pets and why? Which animals do not make good pets and why?</a:t>
                      </a: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155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Can I name animals that live in our habitat at school?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0215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What can we do to help endangered animals in our local and wider habitat?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7425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E32BF-65C3-4D61-A9E8-C4AB7FC4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87" y="49747"/>
            <a:ext cx="274344" cy="286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FF1045-E7F0-44F6-B109-8B04DD48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25" y="10156"/>
            <a:ext cx="274344" cy="286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16F89-8511-65A7-F11B-5B10688D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457" y="3602362"/>
            <a:ext cx="2369024" cy="1535757"/>
          </a:xfrm>
          <a:prstGeom prst="rect">
            <a:avLst/>
          </a:prstGeom>
        </p:spPr>
      </p:pic>
      <p:pic>
        <p:nvPicPr>
          <p:cNvPr id="16" name="Picture 15" descr="A fox sitting in grass&#10;&#10;Description automatically generated with low confidence">
            <a:extLst>
              <a:ext uri="{FF2B5EF4-FFF2-40B4-BE49-F238E27FC236}">
                <a16:creationId xmlns:a16="http://schemas.microsoft.com/office/drawing/2014/main" id="{036B3E49-8633-319A-33BF-D5004E7F1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65260" y="4711890"/>
            <a:ext cx="1430740" cy="2146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449801-1217-4A0B-8466-8A36C8EB6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737" y="4711890"/>
            <a:ext cx="1352550" cy="1295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13CE42-2B81-EA04-B554-1DB4783D9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827" y="5138119"/>
            <a:ext cx="1261745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E5CA3-B534-45A1-AE8E-BFAE3E260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0487" y="5074532"/>
            <a:ext cx="1720938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44021674D44EA4E9073290118926" ma:contentTypeVersion="18" ma:contentTypeDescription="Create a new document." ma:contentTypeScope="" ma:versionID="649845fcbc50bba5a61271fa32a134e9">
  <xsd:schema xmlns:xsd="http://www.w3.org/2001/XMLSchema" xmlns:xs="http://www.w3.org/2001/XMLSchema" xmlns:p="http://schemas.microsoft.com/office/2006/metadata/properties" xmlns:ns2="6f9a0114-eb1f-4db8-b315-8423719ee631" xmlns:ns3="0cd039e8-fabd-4e33-8398-dccf6085985c" targetNamespace="http://schemas.microsoft.com/office/2006/metadata/properties" ma:root="true" ma:fieldsID="42cc8f9c3b74cbcd0e2d538d7f5941bb" ns2:_="" ns3:_="">
    <xsd:import namespace="6f9a0114-eb1f-4db8-b315-8423719ee631"/>
    <xsd:import namespace="0cd039e8-fabd-4e33-8398-dccf60859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a0114-eb1f-4db8-b315-8423719ee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7da020-fcd9-40fa-9a41-56601c195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39e8-fabd-4e33-8398-dccf60859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0d52b6-9382-4bac-bde4-31a4af5cdab9}" ma:internalName="TaxCatchAll" ma:showField="CatchAllData" ma:web="0cd039e8-fabd-4e33-8398-dccf60859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039e8-fabd-4e33-8398-dccf6085985c" xsi:nil="true"/>
    <lcf76f155ced4ddcb4097134ff3c332f xmlns="6f9a0114-eb1f-4db8-b315-8423719ee6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951B86-E041-492E-B8EA-5FEC709D66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FB927-4A38-413C-BBDE-229D4DD8C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a0114-eb1f-4db8-b315-8423719ee631"/>
    <ds:schemaRef ds:uri="0cd039e8-fabd-4e33-8398-dccf60859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54A058-CDD5-4FA3-AF07-9C60874E11C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cd039e8-fabd-4e33-8398-dccf6085985c"/>
    <ds:schemaRef ds:uri="6f9a0114-eb1f-4db8-b315-8423719ee63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390</Words>
  <Application>Microsoft Office PowerPoint</Application>
  <PresentationFormat>Widescreen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Year Group Reception   Term Summer Topic: The land outdoors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Group Reception   Term Summer Topic:</dc:title>
  <dc:creator>Deborah Hayman</dc:creator>
  <cp:lastModifiedBy>Deborah Hayman</cp:lastModifiedBy>
  <cp:revision>7</cp:revision>
  <cp:lastPrinted>2024-05-21T15:14:01Z</cp:lastPrinted>
  <dcterms:created xsi:type="dcterms:W3CDTF">2023-05-24T16:08:06Z</dcterms:created>
  <dcterms:modified xsi:type="dcterms:W3CDTF">2024-05-21T15:15:56Z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0x01010053BF44021674D44EA4E9073290118926</vt:lpwstr>
  </property>
</Properties>
</file>