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8" r:id="rId6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0" d="100"/>
          <a:sy n="80" d="100"/>
        </p:scale>
        <p:origin x="59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294" tIns="45647" rIns="91294" bIns="45647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numCol="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294" tIns="45647" rIns="91294" bIns="45647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1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8/1/2024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181" y="0"/>
            <a:ext cx="9218162" cy="338285"/>
          </a:xfrm>
        </p:spPr>
        <p:txBody>
          <a:bodyPr numCol="1">
            <a:normAutofit fontScale="90000"/>
          </a:bodyPr>
          <a:lstStyle/>
          <a:p>
            <a:br>
              <a:rPr lang="en-US" sz="1800" b="1" dirty="0"/>
            </a:br>
            <a:r>
              <a:rPr lang="en-US" sz="1800" b="1" dirty="0"/>
              <a:t>Year Group 1/2   	Cycle B 	Term  1   </a:t>
            </a:r>
            <a:r>
              <a:rPr lang="en-GB" sz="1800" b="1" dirty="0"/>
              <a:t>How do Christians find out what God is like?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24149"/>
              </p:ext>
            </p:extLst>
          </p:nvPr>
        </p:nvGraphicFramePr>
        <p:xfrm>
          <a:off x="95964" y="413375"/>
          <a:ext cx="3307976" cy="52366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3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109">
                <a:tc gridSpan="3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Key Vocabulary9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119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</a:rPr>
                        <a:t>1</a:t>
                      </a:r>
                      <a:endParaRPr lang="en-US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  <a:cs typeface="Arial" panose="020B0604020202020204" pitchFamily="34" charset="0"/>
                        </a:rPr>
                        <a:t>God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supreme being that is worshipped by Christians, Jews, and Muslims as the maker and ruler of the universe.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26693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</a:rPr>
                        <a:t>2</a:t>
                      </a:r>
                      <a:endParaRPr lang="en-US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latin typeface="+mn-lt"/>
                          <a:cs typeface="Arial" panose="020B0604020202020204" pitchFamily="34" charset="0"/>
                        </a:rPr>
                        <a:t>Bible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Holy Book of Christians.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193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</a:rPr>
                        <a:t>3</a:t>
                      </a:r>
                      <a:endParaRPr lang="en-US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Mercy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Kind treatment or forgiveness by someone who has power to punish another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193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free and unmerited favour of God.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Forgive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To give up or let go of anger against someone or something.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21002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  <a:cs typeface="Arial" panose="020B0604020202020204" pitchFamily="34" charset="0"/>
                        </a:rPr>
                        <a:t>Characteristic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 special quality 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690395093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  <a:cs typeface="Arial" panose="020B0604020202020204" pitchFamily="34" charset="0"/>
                        </a:rPr>
                        <a:t>Parable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 special story Jesus told. It has a hidden meaning.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52579553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Worship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Love and devotion shown to God – it can be in the form of singing. 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987751567"/>
                  </a:ext>
                </a:extLst>
              </a:tr>
              <a:tr h="280153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latin typeface="+mn-lt"/>
                          <a:cs typeface="Arial" panose="020B0604020202020204" pitchFamily="34" charset="0"/>
                        </a:rPr>
                        <a:t>Sermon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talk given during a religious service.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281908123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980152"/>
              </p:ext>
            </p:extLst>
          </p:nvPr>
        </p:nvGraphicFramePr>
        <p:xfrm>
          <a:off x="3509358" y="413375"/>
          <a:ext cx="3292766" cy="3286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73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GB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Sticky Knowledge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50" b="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Christians believe that God is loving and just.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50" b="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God has many names and different characteristics.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050" b="0" dirty="0"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Christians  learn about God in lots of different ways e.g. Bible church, prayer, worship 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211484">
                <a:tc>
                  <a:txBody>
                    <a:bodyPr/>
                    <a:lstStyle/>
                    <a:p>
                      <a:r>
                        <a:rPr lang="en-US" altLang="en-GB" sz="1050" b="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Stories in the Bible show Christians what God is like.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9542974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r>
                        <a:rPr lang="en-US" altLang="en-GB" sz="1050" b="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altLang="en-GB" sz="105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de-DE" altLang="en-GB" sz="1050" b="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0991462"/>
                  </a:ext>
                </a:extLst>
              </a:tr>
              <a:tr h="213688">
                <a:tc>
                  <a:txBody>
                    <a:bodyPr/>
                    <a:lstStyle/>
                    <a:p>
                      <a:r>
                        <a:rPr lang="de-DE" altLang="en-GB" sz="1050" b="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0042769"/>
                  </a:ext>
                </a:extLst>
              </a:tr>
              <a:tr h="280279">
                <a:tc>
                  <a:txBody>
                    <a:bodyPr/>
                    <a:lstStyle/>
                    <a:p>
                      <a:r>
                        <a:rPr lang="de-DE" altLang="en-GB" sz="1050" b="0" dirty="0"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en-GB" altLang="en-GB" sz="105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305183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65328"/>
              </p:ext>
            </p:extLst>
          </p:nvPr>
        </p:nvGraphicFramePr>
        <p:xfrm>
          <a:off x="6839554" y="413375"/>
          <a:ext cx="2934789" cy="26241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657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678218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26719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Key Questions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happens in the story of Jonah?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can we learn about God from the story of Jonah?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God like in other Old Testament stories?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does Jesus teach about God in the parables?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the best ways of finding out about God?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the most important characteristic of God and why?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215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731806"/>
                  </a:ext>
                </a:extLst>
              </a:tr>
            </a:tbl>
          </a:graphicData>
        </a:graphic>
      </p:graphicFrame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689855"/>
              </p:ext>
            </p:extLst>
          </p:nvPr>
        </p:nvGraphicFramePr>
        <p:xfrm>
          <a:off x="72737" y="414793"/>
          <a:ext cx="3362562" cy="32081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3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109">
                <a:tc gridSpan="3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Prior Vocabulary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776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</a:rPr>
                        <a:t>1</a:t>
                      </a:r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God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 supreme and divine being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4101498794"/>
                  </a:ext>
                </a:extLst>
              </a:tr>
              <a:tr h="266932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</a:rPr>
                        <a:t>2</a:t>
                      </a:r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Bible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Christian holy book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64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</a:rPr>
                        <a:t>3</a:t>
                      </a:r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Genesis 1 &amp; 2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The Jewish and Christian story of creation</a:t>
                      </a:r>
                      <a:endParaRPr lang="en-GB" sz="12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096467875"/>
                  </a:ext>
                </a:extLst>
              </a:tr>
              <a:tr h="410547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</a:rPr>
                        <a:t>4</a:t>
                      </a:r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Creation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Creating something means making it.</a:t>
                      </a:r>
                      <a:endParaRPr lang="en-GB" sz="12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</a:rPr>
                        <a:t>5</a:t>
                      </a:r>
                      <a:endParaRPr lang="en-US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Creator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maker of creation; God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Human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 created being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178647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Adam and Eve 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The first human beings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169223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latin typeface="+mn-lt"/>
                          <a:cs typeface="Arial" panose="020B0604020202020204" pitchFamily="34" charset="0"/>
                        </a:rPr>
                        <a:t>God‘s image</a:t>
                      </a:r>
                      <a:endParaRPr 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To show and reflect who God is, how great he is and what he is like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739629185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32269"/>
              </p:ext>
            </p:extLst>
          </p:nvPr>
        </p:nvGraphicFramePr>
        <p:xfrm>
          <a:off x="3509358" y="413375"/>
          <a:ext cx="3292766" cy="28791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57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73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GB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Prior Knowledge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Christians believe God created the Universe.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God has a special relationship with human beings.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755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Christians believe the Earth and everything in it are important to God.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264476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Christians believe humans should care for the world because it belongs to God.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God gave Adam and Eve the instruction to look after the world. 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US" altLang="en-GB" sz="120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  <a:endParaRPr lang="en-GB" altLang="en-GB" sz="1200" b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Creation is the beginning of the ‘big story’ of the Bible. </a:t>
                      </a: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5466529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r>
                        <a:rPr lang="en-GB" altLang="en-GB" sz="1200" b="0" dirty="0"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638187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336382"/>
              </p:ext>
            </p:extLst>
          </p:nvPr>
        </p:nvGraphicFramePr>
        <p:xfrm>
          <a:off x="6839554" y="417351"/>
          <a:ext cx="2934789" cy="386430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6571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678218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26719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Learning Outcomes</a:t>
                      </a:r>
                    </a:p>
                  </a:txBody>
                  <a:tcPr marL="74295" marR="74295" marT="37148" marB="37148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71685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say that Christians learn about what God is like from the Bible.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70174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can understand that Christians use different </a:t>
                      </a: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names for God i.e. creator, Lord and king. 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72166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can explain how Jesus’ parables tell Christians about and illustrate the character of God.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0483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understand that Christians believe God is loving and forgiving and can give examples of his forgiveness and grace from the parables/ stories I have learnt about.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31688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531558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702159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170605"/>
                  </a:ext>
                </a:extLst>
              </a:tr>
              <a:tr h="198174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295" marR="74295" marT="37148" marB="3714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605376"/>
                  </a:ext>
                </a:extLst>
              </a:tr>
            </a:tbl>
          </a:graphicData>
        </a:graphic>
      </p:graphicFrame>
      <p:sp>
        <p:nvSpPr>
          <p:cNvPr id="11" name="AutoShape 19" descr="Image result for concre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65C316B-E8F0-B9CE-6B90-2FC3CDDF73F1}"/>
              </a:ext>
            </a:extLst>
          </p:cNvPr>
          <p:cNvSpPr txBox="1">
            <a:spLocks/>
          </p:cNvSpPr>
          <p:nvPr/>
        </p:nvSpPr>
        <p:spPr>
          <a:xfrm>
            <a:off x="749947" y="57244"/>
            <a:ext cx="8290612" cy="273090"/>
          </a:xfrm>
          <a:prstGeom prst="rect">
            <a:avLst/>
          </a:prstGeom>
        </p:spPr>
        <p:txBody>
          <a:bodyPr vert="horz" lIns="91440" tIns="45720" rIns="91440" bIns="45720" numCol="1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737C4D-4CD5-467D-B4F3-C2C545E87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6181" y="0"/>
            <a:ext cx="9218162" cy="338285"/>
          </a:xfrm>
        </p:spPr>
        <p:txBody>
          <a:bodyPr numCol="1">
            <a:normAutofit fontScale="90000"/>
          </a:bodyPr>
          <a:lstStyle/>
          <a:p>
            <a:br>
              <a:rPr lang="en-US" sz="1800" b="1" dirty="0"/>
            </a:br>
            <a:r>
              <a:rPr lang="en-US" sz="1800" b="1" dirty="0"/>
              <a:t>Year Group 1/2   	Cycle B 	Term  1   </a:t>
            </a:r>
            <a:r>
              <a:rPr lang="en-GB" sz="1800" b="1" dirty="0"/>
              <a:t>How do Christians find out what God is like?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1160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F44021674D44EA4E9073290118926" ma:contentTypeVersion="20" ma:contentTypeDescription="Create a new document." ma:contentTypeScope="" ma:versionID="c7080921f6e01dceb8f7f2c61d2e9d6f">
  <xsd:schema xmlns:xsd="http://www.w3.org/2001/XMLSchema" xmlns:xs="http://www.w3.org/2001/XMLSchema" xmlns:p="http://schemas.microsoft.com/office/2006/metadata/properties" xmlns:ns2="6f9a0114-eb1f-4db8-b315-8423719ee631" xmlns:ns3="0cd039e8-fabd-4e33-8398-dccf6085985c" targetNamespace="http://schemas.microsoft.com/office/2006/metadata/properties" ma:root="true" ma:fieldsID="b1482d90a430ed144f4ab3f55f2d5dac" ns2:_="" ns3:_="">
    <xsd:import namespace="6f9a0114-eb1f-4db8-b315-8423719ee631"/>
    <xsd:import namespace="0cd039e8-fabd-4e33-8398-dccf608598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a0114-eb1f-4db8-b315-8423719ee6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47da020-fcd9-40fa-9a41-56601c195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039e8-fabd-4e33-8398-dccf608598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10d52b6-9382-4bac-bde4-31a4af5cdab9}" ma:internalName="TaxCatchAll" ma:showField="CatchAllData" ma:web="0cd039e8-fabd-4e33-8398-dccf608598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cd039e8-fabd-4e33-8398-dccf6085985c" xsi:nil="true"/>
    <lcf76f155ced4ddcb4097134ff3c332f xmlns="6f9a0114-eb1f-4db8-b315-8423719ee63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DED51F-53AE-40A7-A06B-4EAB0D79A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a0114-eb1f-4db8-b315-8423719ee631"/>
    <ds:schemaRef ds:uri="0cd039e8-fabd-4e33-8398-dccf608598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F088D-5F2B-45D6-A37D-A56639AFFF7A}">
  <ds:schemaRefs>
    <ds:schemaRef ds:uri="0cd039e8-fabd-4e33-8398-dccf6085985c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f9a0114-eb1f-4db8-b315-8423719ee63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F3A420-F325-4BF4-AD6B-73944AE4C3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114</TotalTime>
  <Words>540</Words>
  <Application>Microsoft Office PowerPoint</Application>
  <PresentationFormat>A4 Paper (210x297 mm)</PresentationFormat>
  <Paragraphs>112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Year Group 1/2    Cycle B  Term  1   How do Christians find out what God is like?</vt:lpstr>
      <vt:lpstr> Year Group 1/2    Cycle B  Term  1   How do Christians find out what God is like?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Krisztina Vincze</cp:lastModifiedBy>
  <cp:revision>169</cp:revision>
  <cp:lastPrinted>2022-03-03T10:05:56Z</cp:lastPrinted>
  <dcterms:created xsi:type="dcterms:W3CDTF">2017-10-15T20:56:30Z</dcterms:created>
  <dcterms:modified xsi:type="dcterms:W3CDTF">2024-08-01T14:34:38Z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0x01010053BF44021674D44EA4E9073290118926</vt:lpwstr>
  </property>
  <property fmtid="{D5CDD505-2E9C-101B-9397-08002B2CF9AE}" pid="3" name="MediaServiceImageTags">
    <vt:lpwstr/>
  </property>
</Properties>
</file>