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E0C89-77A6-43F3-BB0F-21CD6F121982}" type="datetimeFigureOut">
              <a:rPr lang="en-GB" smtClean="0"/>
              <a:t>13/04/2024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A2D67-C972-4717-96A4-08CB2DC65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9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789CE-836E-B042-843F-5605E41F50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5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6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3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0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2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5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0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5" y="47193"/>
            <a:ext cx="8985250" cy="273090"/>
          </a:xfrm>
        </p:spPr>
        <p:txBody>
          <a:bodyPr numCol="1">
            <a:normAutofit fontScale="90000"/>
          </a:bodyPr>
          <a:lstStyle/>
          <a:p>
            <a:r>
              <a:rPr lang="en-US" sz="1800" b="1" dirty="0"/>
              <a:t>Cycle A 	Year Group 1 /2   Term 5	George Stephenson and Designing a moving vehicle	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5737" y="414793"/>
          <a:ext cx="3362562" cy="61038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09">
                <a:tc gridSpan="3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Key Vocabulary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76">
                <a:tc>
                  <a:txBody>
                    <a:bodyPr/>
                    <a:lstStyle/>
                    <a:p>
                      <a:r>
                        <a:rPr lang="en-US" sz="1050" b="1" dirty="0"/>
                        <a:t>1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engineer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One who is trained in the use or design of machines or engines. 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01498794"/>
                  </a:ext>
                </a:extLst>
              </a:tr>
              <a:tr h="266932">
                <a:tc>
                  <a:txBody>
                    <a:bodyPr/>
                    <a:lstStyle/>
                    <a:p>
                      <a:r>
                        <a:rPr lang="en-US" sz="1050" b="1" dirty="0"/>
                        <a:t>2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locomotive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 engine that moves by its own power. It is used to pull or push railroad cars.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640">
                <a:tc>
                  <a:txBody>
                    <a:bodyPr/>
                    <a:lstStyle/>
                    <a:p>
                      <a:r>
                        <a:rPr lang="en-US" sz="1050" b="1" dirty="0"/>
                        <a:t>3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railway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set of tracks on which a train runs.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096467875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r>
                        <a:rPr lang="en-US" sz="1050" b="1" dirty="0"/>
                        <a:t>4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steam engine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 engine which uses steam energy to move. </a:t>
                      </a:r>
                      <a:endParaRPr lang="en-GB" sz="12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b="1" dirty="0"/>
                        <a:t>5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inventor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One who creates new designs.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421002">
                <a:tc>
                  <a:txBody>
                    <a:bodyPr/>
                    <a:lstStyle/>
                    <a:p>
                      <a:r>
                        <a:rPr lang="en-US" sz="1050" b="1" dirty="0"/>
                        <a:t>7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Rainhill Trials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competition designed to find the best and fastest locomotive to run on the new Liverpool to Manchester line in 1829.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690395093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/>
                        <a:t>8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passenger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GB" sz="1200" dirty="0"/>
                        <a:t>person riding in a vehicle.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079908725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axle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bar or shaft on which a wheel or wheels turn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795189051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wheel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round frame that turns on the axle. Wheels are found on cars, trucks, bikes, wagons and other things.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767126355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chassis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frame that supports the body and engine in a vehicle.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34285968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  <a:cs typeface="Arial" panose="020B0604020202020204" pitchFamily="34" charset="0"/>
                        </a:rPr>
                        <a:t>body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main part of the vehicle</a:t>
                      </a: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en-GB" sz="12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094647797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4300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652359" y="413376"/>
          <a:ext cx="3256137" cy="28060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736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dirty="0"/>
                        <a:t>Sticky Knowledge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George Stephenson was an engineer and designer.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George Stephenson created the first passenger steam engine called Locomotion 1.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 famous steam engine called Rocket won the Rainhill trials in 1829.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During his lifetime, several passenger rail lines were built.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 first passenger railway line with steam engines was between Stockton and Darlington.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688">
                <a:tc>
                  <a:txBody>
                    <a:bodyPr/>
                    <a:lstStyle/>
                    <a:p>
                      <a:r>
                        <a:rPr lang="en-GB" alt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alt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Different vehicles have different features.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042769"/>
                  </a:ext>
                </a:extLst>
              </a:tr>
              <a:tr h="251787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Moving vehicles have wheels, axles and chassis.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305183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82555" y="413375"/>
          <a:ext cx="2934789" cy="3789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7615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2557174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3267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Key Questions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How has transport changed over time in history? </a:t>
                      </a:r>
                      <a:endParaRPr lang="de-DE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Who was George Stephenson?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216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were the first steam trains like?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483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When was the passenger railway network born? 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688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Why is George Stephenson a significant individual?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155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different features do vehicles have?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0215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the axles, wheels and chassis?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98774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is important when designing a train?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79702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have we learnt from making the train? Which parts of the design worked well and which parts did not? Why?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134981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298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1450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1603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Cycle A  Year Group 1 /2   Term 5 George Stephenson and Designing a moving vehicle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A  Year Group 1 /2   Term 5 George Stephenson and Designing a moving vehicle  </dc:title>
  <dc:creator>Lisa Davies</dc:creator>
  <cp:lastModifiedBy>Lisa Davies</cp:lastModifiedBy>
  <cp:revision>1</cp:revision>
  <dcterms:created xsi:type="dcterms:W3CDTF">2024-04-13T16:34:02Z</dcterms:created>
  <dcterms:modified xsi:type="dcterms:W3CDTF">2024-04-13T16:34:49Z</dcterms:modified>
</cp:coreProperties>
</file>