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1024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Autofit/>
          </a:bodyPr>
          <a:lstStyle/>
          <a:p>
            <a:r>
              <a:rPr lang="en-US" sz="1800" b="1" dirty="0" err="1"/>
              <a:t>Bramley</a:t>
            </a:r>
            <a:r>
              <a:rPr lang="en-US" sz="1800" b="1" dirty="0"/>
              <a:t> Class     Spring Term    Seasonal Changes	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21142"/>
              </p:ext>
            </p:extLst>
          </p:nvPr>
        </p:nvGraphicFramePr>
        <p:xfrm>
          <a:off x="3043353" y="406401"/>
          <a:ext cx="3226818" cy="408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167">
                <a:tc>
                  <a:txBody>
                    <a:bodyPr/>
                    <a:lstStyle/>
                    <a:p>
                      <a:pPr algn="ctr"/>
                      <a:r>
                        <a:rPr lang="en-GB" altLang="en-GB" dirty="0"/>
                        <a:t> Sticky Knowledge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73">
                <a:tc>
                  <a:txBody>
                    <a:bodyPr/>
                    <a:lstStyle/>
                    <a:p>
                      <a:r>
                        <a:rPr lang="en-GB" sz="1400" dirty="0"/>
                        <a:t>Different types of weather include sun, rain, hail, wind, snow, fog, lightning, storm and cloud.</a:t>
                      </a:r>
                      <a:endParaRPr lang="en-GB" sz="1400" baseline="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1">
                <a:tc>
                  <a:txBody>
                    <a:bodyPr/>
                    <a:lstStyle/>
                    <a:p>
                      <a:r>
                        <a:rPr lang="en-GB" sz="1400" dirty="0"/>
                        <a:t>The weather can change daily and some weather types are more common in certain seasons, such as snow in winter</a:t>
                      </a:r>
                      <a:endParaRPr lang="en-GB" sz="1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r>
                        <a:rPr lang="en-GB" sz="1400" dirty="0"/>
                        <a:t>Simple equipment can be used for measuring weather, such as measuring temperature with a thermometer; identifying wind direction and force with a wind sock or measuring rainfall with a gauge.</a:t>
                      </a:r>
                      <a:endParaRPr lang="en-GB" sz="1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515655">
                <a:tc>
                  <a:txBody>
                    <a:bodyPr/>
                    <a:lstStyle/>
                    <a:p>
                      <a:r>
                        <a:rPr lang="en-GB" sz="1400" dirty="0"/>
                        <a:t>Observe and describe how day length changes across the year.</a:t>
                      </a:r>
                      <a:endParaRPr lang="en-GB" sz="1400" b="0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38">
                <a:tc>
                  <a:txBody>
                    <a:bodyPr/>
                    <a:lstStyle/>
                    <a:p>
                      <a:r>
                        <a:rPr lang="en-GB" sz="1400" dirty="0"/>
                        <a:t>Day length (the number of daylight hours) is longer in the summer months and shorter in the winter months</a:t>
                      </a:r>
                      <a:endParaRPr lang="en-GB" sz="1400" b="0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8987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277"/>
              </p:ext>
            </p:extLst>
          </p:nvPr>
        </p:nvGraphicFramePr>
        <p:xfrm>
          <a:off x="6341681" y="406400"/>
          <a:ext cx="3504172" cy="32662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15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3126557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5356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Key Questions 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201775"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</a:t>
                      </a:r>
                      <a:r>
                        <a:rPr lang="en-GB" sz="1400" baseline="0" dirty="0"/>
                        <a:t> is the weather different for each season?</a:t>
                      </a:r>
                      <a:endParaRPr lang="en-GB" sz="1400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84818"/>
                  </a:ext>
                </a:extLst>
              </a:tr>
              <a:tr h="307353"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does the temperature change during each season?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2700"/>
                  </a:ext>
                </a:extLst>
              </a:tr>
              <a:tr h="287527">
                <a:tc>
                  <a:txBody>
                    <a:bodyPr/>
                    <a:lstStyle/>
                    <a:p>
                      <a:r>
                        <a:rPr lang="en-US" sz="1600" b="0" dirty="0"/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causes the seasons?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594781"/>
                  </a:ext>
                </a:extLst>
              </a:tr>
              <a:tr h="387447">
                <a:tc>
                  <a:txBody>
                    <a:bodyPr/>
                    <a:lstStyle/>
                    <a:p>
                      <a:r>
                        <a:rPr lang="en-US" sz="1600" b="0" dirty="0"/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 seasons the same all</a:t>
                      </a:r>
                      <a:r>
                        <a:rPr lang="en-GB" sz="1400" baseline="0" dirty="0"/>
                        <a:t> over the world?</a:t>
                      </a:r>
                      <a:endParaRPr lang="en-GB" sz="1400" dirty="0"/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72385"/>
                  </a:ext>
                </a:extLst>
              </a:tr>
              <a:tr h="177655">
                <a:tc>
                  <a:txBody>
                    <a:bodyPr/>
                    <a:lstStyle/>
                    <a:p>
                      <a:r>
                        <a:rPr lang="en-US" sz="1600" b="0" dirty="0"/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Why</a:t>
                      </a:r>
                      <a:r>
                        <a:rPr lang="en-GB" sz="1400" baseline="0" dirty="0"/>
                        <a:t> do plants change with different seasons?</a:t>
                      </a:r>
                      <a:endParaRPr lang="en-GB" sz="1400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08064"/>
                  </a:ext>
                </a:extLst>
              </a:tr>
              <a:tr h="274047">
                <a:tc>
                  <a:txBody>
                    <a:bodyPr/>
                    <a:lstStyle/>
                    <a:p>
                      <a:r>
                        <a:rPr lang="en-US" sz="1600" b="0" dirty="0"/>
                        <a:t>6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How do seasons</a:t>
                      </a:r>
                      <a:r>
                        <a:rPr lang="en-GB" sz="1400" baseline="0" dirty="0"/>
                        <a:t> affect animals?</a:t>
                      </a:r>
                      <a:endParaRPr lang="en-GB" sz="1400" dirty="0"/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00408"/>
                  </a:ext>
                </a:extLst>
              </a:tr>
              <a:tr h="188105">
                <a:tc>
                  <a:txBody>
                    <a:bodyPr/>
                    <a:lstStyle/>
                    <a:p>
                      <a:r>
                        <a:rPr lang="en-GB" altLang="en-GB" sz="1600" b="0" dirty="0"/>
                        <a:t>7</a:t>
                      </a:r>
                      <a:endParaRPr lang="en-US" sz="1600" b="0" dirty="0"/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Why do the lengths</a:t>
                      </a:r>
                      <a:r>
                        <a:rPr lang="en-GB" sz="1400" baseline="0" dirty="0"/>
                        <a:t> of days change with different seasons?</a:t>
                      </a:r>
                      <a:endParaRPr lang="en-GB" sz="1400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94389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06448"/>
              </p:ext>
            </p:extLst>
          </p:nvPr>
        </p:nvGraphicFramePr>
        <p:xfrm>
          <a:off x="155575" y="415653"/>
          <a:ext cx="2816268" cy="4196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421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Key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Climate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usual weather conditions in a place</a:t>
                      </a:r>
                      <a:endParaRPr lang="en-GB" sz="1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72">
                <a:tc>
                  <a:txBody>
                    <a:bodyPr/>
                    <a:lstStyle/>
                    <a:p>
                      <a:r>
                        <a:rPr lang="en-GB" sz="1400" b="1" dirty="0"/>
                        <a:t>evergreen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plant with green leaves that stay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31">
                <a:tc>
                  <a:txBody>
                    <a:bodyPr/>
                    <a:lstStyle/>
                    <a:p>
                      <a:r>
                        <a:rPr lang="en-GB" sz="1400" b="1" dirty="0"/>
                        <a:t>deciduous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 plant</a:t>
                      </a:r>
                      <a:r>
                        <a:rPr lang="en-GB" sz="1200" baseline="0" dirty="0"/>
                        <a:t> that loses leaves every year</a:t>
                      </a:r>
                      <a:endParaRPr lang="en-GB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72">
                <a:tc>
                  <a:txBody>
                    <a:bodyPr/>
                    <a:lstStyle/>
                    <a:p>
                      <a:r>
                        <a:rPr lang="en-GB" sz="1400" b="1" dirty="0"/>
                        <a:t>blossom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The flower of a plant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328">
                <a:tc>
                  <a:txBody>
                    <a:bodyPr/>
                    <a:lstStyle/>
                    <a:p>
                      <a:r>
                        <a:rPr lang="en-GB" sz="1400" b="1" dirty="0"/>
                        <a:t>month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One</a:t>
                      </a:r>
                      <a:r>
                        <a:rPr lang="en-GB" sz="1200" baseline="0" dirty="0"/>
                        <a:t> of the twelve parts of the year</a:t>
                      </a:r>
                      <a:endParaRPr lang="en-GB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82">
                <a:tc>
                  <a:txBody>
                    <a:bodyPr/>
                    <a:lstStyle/>
                    <a:p>
                      <a:r>
                        <a:rPr lang="en-GB" sz="1400" b="1" dirty="0"/>
                        <a:t>Force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Power, energy or strength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r>
                        <a:rPr lang="en-GB" sz="1400" b="1" dirty="0"/>
                        <a:t>daylight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</a:t>
                      </a:r>
                      <a:r>
                        <a:rPr lang="en-GB" sz="1200" baseline="0" dirty="0"/>
                        <a:t> light of day</a:t>
                      </a:r>
                      <a:endParaRPr lang="en-GB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68278743"/>
                  </a:ext>
                </a:extLst>
              </a:tr>
              <a:tr h="48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temperature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measurement of heat or cold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4902327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17" y="3989656"/>
            <a:ext cx="2247900" cy="202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E99C6-AC48-42FC-8AD3-53853031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7" y="4888225"/>
            <a:ext cx="2619375" cy="174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0BFAB-6573-4FFB-A97A-2CA6ADD69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306" y="4888224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A98EB9-0120-4EE5-9144-09B89A345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86" y="-9367"/>
            <a:ext cx="304800" cy="28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361CE-03F6-4270-B9EF-03B73A54A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114" y="20105"/>
            <a:ext cx="304826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22804A-3ED9-4966-9319-8CDE1D216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24824"/>
              </p:ext>
            </p:extLst>
          </p:nvPr>
        </p:nvGraphicFramePr>
        <p:xfrm>
          <a:off x="167772" y="4454834"/>
          <a:ext cx="673384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660">
                  <a:extLst>
                    <a:ext uri="{9D8B030D-6E8A-4147-A177-3AD203B41FA5}">
                      <a16:colId xmlns:a16="http://schemas.microsoft.com/office/drawing/2014/main" val="2633026918"/>
                    </a:ext>
                  </a:extLst>
                </a:gridCol>
                <a:gridCol w="4604188">
                  <a:extLst>
                    <a:ext uri="{9D8B030D-6E8A-4147-A177-3AD203B41FA5}">
                      <a16:colId xmlns:a16="http://schemas.microsoft.com/office/drawing/2014/main" val="2152935009"/>
                    </a:ext>
                  </a:extLst>
                </a:gridCol>
              </a:tblGrid>
              <a:tr h="358704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Science Investigation Skills Focus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76144"/>
                  </a:ext>
                </a:extLst>
              </a:tr>
              <a:tr h="632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Identifying, grouping and classifying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79350"/>
                  </a:ext>
                </a:extLst>
              </a:tr>
              <a:tr h="632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Observations over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933053"/>
                  </a:ext>
                </a:extLst>
              </a:tr>
              <a:tr h="63291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Comparative / </a:t>
                      </a:r>
                      <a:r>
                        <a:rPr lang="en-GB" sz="1600" b="1"/>
                        <a:t>fair testing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287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146CE9-1BC2-4864-9450-C2A01C51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31761"/>
              </p:ext>
            </p:extLst>
          </p:nvPr>
        </p:nvGraphicFramePr>
        <p:xfrm>
          <a:off x="155575" y="427306"/>
          <a:ext cx="3028300" cy="387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Prior Vocabulary 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Day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time between sunrise and sunset</a:t>
                      </a:r>
                      <a:endParaRPr lang="en-GB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Night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The time between sunset and sunrise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Weather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 conditions outside in</a:t>
                      </a:r>
                      <a:r>
                        <a:rPr lang="en-GB" sz="1400" baseline="0" dirty="0"/>
                        <a:t> a certain place and at a certain time</a:t>
                      </a:r>
                      <a:endParaRPr lang="en-GB" sz="14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1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Colder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Without heat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Warmer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With heat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0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Seasons – </a:t>
                      </a:r>
                      <a:r>
                        <a:rPr lang="en-GB" sz="1400" b="1" dirty="0">
                          <a:latin typeface="+mn-lt"/>
                          <a:cs typeface="Arial" panose="020B0604020202020204" pitchFamily="34" charset="0"/>
                        </a:rPr>
                        <a:t>Spring Summer Autumn Winter</a:t>
                      </a:r>
                      <a:endParaRPr lang="en-GB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One of the four parts of the year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7195D0-C62D-4380-BDD2-562424BE9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76440"/>
              </p:ext>
            </p:extLst>
          </p:nvPr>
        </p:nvGraphicFramePr>
        <p:xfrm>
          <a:off x="3365485" y="428808"/>
          <a:ext cx="2932432" cy="3915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30">
                <a:tc>
                  <a:txBody>
                    <a:bodyPr/>
                    <a:lstStyle/>
                    <a:p>
                      <a:pPr algn="ctr"/>
                      <a:r>
                        <a:rPr lang="en-US" altLang="en-GB" dirty="0"/>
                        <a:t>Prior Knowledge</a:t>
                      </a:r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In autumn leaves fall from the trees, In winter it’s colder, In summer it’s warmer and flowers may grow in spring.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027827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 Each season has typical weather patterns. Types of weather include sun, rain, wind, snow, fog, hail and sleet.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At night it is dark, in the day it is light. In winter it is colder, in summer it is warmer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There are four different forms of light pollution that vary over the seasons.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9A9291-6154-4D51-93B8-38A74E72C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16924"/>
              </p:ext>
            </p:extLst>
          </p:nvPr>
        </p:nvGraphicFramePr>
        <p:xfrm>
          <a:off x="6419554" y="413277"/>
          <a:ext cx="3330871" cy="134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0871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2986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Learning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Use the idea of the Earth’s rotation to explain day and night and the apparent movement of the sun across the sky.</a:t>
                      </a:r>
                      <a:endParaRPr lang="en-GB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65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7A18250-04EE-4F5A-A809-BDFE19C9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654"/>
            <a:ext cx="9906000" cy="18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3A81C-D50F-44FF-A7D8-728D221E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81" y="0"/>
            <a:ext cx="7431668" cy="49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95179-0107-4A09-9AF1-A81033CB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02" y="37195"/>
            <a:ext cx="304826" cy="292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6CB1E-CDAB-4542-8737-F4B536DCB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482" y="52927"/>
            <a:ext cx="304800" cy="28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154DF-BC14-4D0F-B37D-C58AD574F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55" y="4902213"/>
            <a:ext cx="580878" cy="584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04F85-19AD-482F-967E-4D2C1E8CE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85" y="5541334"/>
            <a:ext cx="595548" cy="584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7378FC-CAC5-4A74-9179-5D95C0D1E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53" y="6202850"/>
            <a:ext cx="543480" cy="5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6447</TotalTime>
  <Words>426</Words>
  <Application>Microsoft Office PowerPoint</Application>
  <PresentationFormat>A4 Paper (210x297 mm)</PresentationFormat>
  <Paragraphs>64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Times New Roman</vt:lpstr>
      <vt:lpstr>Office Theme</vt:lpstr>
      <vt:lpstr>Bramley Class     Spring Term    Seasonal Changes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Lisa Davies</cp:lastModifiedBy>
  <cp:revision>129</cp:revision>
  <cp:lastPrinted>2019-10-01T10:21:08Z</cp:lastPrinted>
  <dcterms:created xsi:type="dcterms:W3CDTF">2017-10-15T20:56:30Z</dcterms:created>
  <dcterms:modified xsi:type="dcterms:W3CDTF">2025-01-10T07:36:11Z</dcterms:modified>
</cp:coreProperties>
</file>