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4"/>
  </p:sldMasterIdLst>
  <p:notesMasterIdLst>
    <p:notesMasterId r:id="rId7"/>
  </p:notesMasterIdLst>
  <p:sldIdLst>
    <p:sldId id="256" r:id="rId5"/>
    <p:sldId id="257" r:id="rId6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27"/>
  </p:normalViewPr>
  <p:slideViewPr>
    <p:cSldViewPr snapToGrid="0" snapToObjects="1">
      <p:cViewPr>
        <p:scale>
          <a:sx n="124" d="100"/>
          <a:sy n="124" d="100"/>
        </p:scale>
        <p:origin x="60" y="1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294" tIns="45647" rIns="91294" bIns="45647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294" tIns="45647" rIns="91294" bIns="45647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294" tIns="45647" rIns="91294" bIns="45647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294" tIns="45647" rIns="91294" bIns="45647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294" tIns="45647" rIns="91294" bIns="45647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0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47193"/>
            <a:ext cx="8985250" cy="273090"/>
          </a:xfrm>
        </p:spPr>
        <p:txBody>
          <a:bodyPr numCol="1">
            <a:normAutofit fontScale="90000"/>
          </a:bodyPr>
          <a:lstStyle/>
          <a:p>
            <a:r>
              <a:rPr lang="en-US" sz="1800" b="1" dirty="0"/>
              <a:t>Cycle A 	Year Group 1 /2   Term 6	Seas and Coastlines; Matisse and Monet	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83807"/>
              </p:ext>
            </p:extLst>
          </p:nvPr>
        </p:nvGraphicFramePr>
        <p:xfrm>
          <a:off x="-46233" y="413375"/>
          <a:ext cx="3629650" cy="599298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0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2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6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109">
                <a:tc gridSpan="3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Key Vocabulary</a:t>
                      </a:r>
                    </a:p>
                  </a:txBody>
                  <a:tcPr marL="74295" marR="74295" marT="37148" marB="37148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776">
                <a:tc>
                  <a:txBody>
                    <a:bodyPr/>
                    <a:lstStyle/>
                    <a:p>
                      <a:r>
                        <a:rPr lang="en-US" sz="1050" b="1" dirty="0"/>
                        <a:t>1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Coast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land next to the ocean; seashore.</a:t>
                      </a:r>
                      <a:endParaRPr lang="en-GB" sz="1100" b="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4101498794"/>
                  </a:ext>
                </a:extLst>
              </a:tr>
              <a:tr h="235255">
                <a:tc>
                  <a:txBody>
                    <a:bodyPr/>
                    <a:lstStyle/>
                    <a:p>
                      <a:r>
                        <a:rPr lang="en-US" sz="1050" b="1" dirty="0"/>
                        <a:t>2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/>
                        <a:t>North Sea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lies between Great Britain and Scandinavia. 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640">
                <a:tc>
                  <a:txBody>
                    <a:bodyPr/>
                    <a:lstStyle/>
                    <a:p>
                      <a:r>
                        <a:rPr lang="en-US" sz="1050" b="1" dirty="0"/>
                        <a:t>3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Irish Sea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It separates the islands of Ireland and Great Britain. 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096467875"/>
                  </a:ext>
                </a:extLst>
              </a:tr>
              <a:tr h="410547">
                <a:tc>
                  <a:txBody>
                    <a:bodyPr/>
                    <a:lstStyle/>
                    <a:p>
                      <a:r>
                        <a:rPr lang="en-US" sz="1050" b="1" dirty="0"/>
                        <a:t>4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English Channel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part of the Atlantic Ocean separating the coast of England from the coast of France. </a:t>
                      </a:r>
                      <a:endParaRPr lang="en-GB" sz="1100" b="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50" b="1" dirty="0"/>
                        <a:t>5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Atlantic Ocean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 ocean that is bordered by Europe and Africa on the east and by North and South America on the west.</a:t>
                      </a:r>
                      <a:endParaRPr lang="en-GB" sz="1100" b="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277979">
                <a:tc>
                  <a:txBody>
                    <a:bodyPr/>
                    <a:lstStyle/>
                    <a:p>
                      <a:r>
                        <a:rPr lang="en-US" sz="1050" b="1" dirty="0"/>
                        <a:t>7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Coastline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outline or shape of a coast.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395093"/>
                  </a:ext>
                </a:extLst>
              </a:tr>
              <a:tr h="280153">
                <a:tc>
                  <a:txBody>
                    <a:bodyPr/>
                    <a:lstStyle/>
                    <a:p>
                      <a:r>
                        <a:rPr lang="en-US" sz="1050" b="1" dirty="0"/>
                        <a:t>8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part of a sea or lake that cuts into a coastline and is partly surrounded by land.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908725"/>
                  </a:ext>
                </a:extLst>
              </a:tr>
              <a:tr h="280153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Harbour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 sheltered area of water where boats can be anchored.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189051"/>
                  </a:ext>
                </a:extLst>
              </a:tr>
              <a:tr h="280153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long, flat structure built out from land over water that is used for landing boats; dock.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126355"/>
                  </a:ext>
                </a:extLst>
              </a:tr>
              <a:tr h="280153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Promenade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path made for taking a leisurely walk.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285968"/>
                  </a:ext>
                </a:extLst>
              </a:tr>
              <a:tr h="280153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British Isles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group of islands in the North Atlantic Ocean off the north-west of Europe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094647797"/>
                  </a:ext>
                </a:extLst>
              </a:tr>
              <a:tr h="280153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Impressionism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style of painting, originating in France</a:t>
                      </a:r>
                      <a:endParaRPr lang="en-GB" sz="1100" b="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189071428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0" y="320283"/>
            <a:ext cx="9906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750715"/>
              </p:ext>
            </p:extLst>
          </p:nvPr>
        </p:nvGraphicFramePr>
        <p:xfrm>
          <a:off x="3583417" y="415784"/>
          <a:ext cx="3256137" cy="370936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0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5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5736"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en-GB" dirty="0"/>
                        <a:t>Sticky Knowledge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755">
                <a:tc>
                  <a:txBody>
                    <a:bodyPr/>
                    <a:lstStyle/>
                    <a:p>
                      <a:r>
                        <a:rPr lang="en-GB" altLang="en-GB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Great Britain is an island and it has many isles around the coast.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755">
                <a:tc>
                  <a:txBody>
                    <a:bodyPr/>
                    <a:lstStyle/>
                    <a:p>
                      <a:r>
                        <a:rPr lang="en-GB" altLang="en-GB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Great Britain is surrounded by the North Sea, the Irish Sea, the English Channel and the Atlantic Ocean.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755">
                <a:tc>
                  <a:txBody>
                    <a:bodyPr/>
                    <a:lstStyle/>
                    <a:p>
                      <a:r>
                        <a:rPr lang="en-GB" altLang="en-GB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 know that physical features of the seaside include bay, cliffs, sand dunes.  Human features of the seaside are manmade e.g. shape, promenade, pier, harbour.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264476">
                <a:tc>
                  <a:txBody>
                    <a:bodyPr/>
                    <a:lstStyle/>
                    <a:p>
                      <a:r>
                        <a:rPr lang="en-GB" altLang="en-GB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 can name some seaside towns in the UK e.g. Brighton, Portsmouth, Southampton, Lyme Regis etc.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GB" altLang="en-GB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 can name and locate some of the larger British Isles e.g. Isle of Wight, Ilse of Mull, Isle of Man, the Isle of Skye.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688">
                <a:tc>
                  <a:txBody>
                    <a:bodyPr/>
                    <a:lstStyle/>
                    <a:p>
                      <a:r>
                        <a:rPr lang="en-GB" altLang="en-GB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 know that both Monet and Matisse were French painters. 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0042769"/>
                  </a:ext>
                </a:extLst>
              </a:tr>
              <a:tr h="251787">
                <a:tc>
                  <a:txBody>
                    <a:bodyPr/>
                    <a:lstStyle/>
                    <a:p>
                      <a:r>
                        <a:rPr lang="en-GB" altLang="en-GB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305183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577947"/>
              </p:ext>
            </p:extLst>
          </p:nvPr>
        </p:nvGraphicFramePr>
        <p:xfrm>
          <a:off x="6839554" y="413375"/>
          <a:ext cx="2934789" cy="29889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7615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2557174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32671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Key Questions</a:t>
                      </a:r>
                    </a:p>
                  </a:txBody>
                  <a:tcPr marL="74295" marR="74295" marT="37148" marB="37148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Where are our seasides?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701748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What are the physical and human features of the seaside? 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721669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What are seaside towns like in the UK?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240483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What are the islands of the United kingdom?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316888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Who were Matisse and Monet?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531558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What art styles and techniques did Matisse and Monet use?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702159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198774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879702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134981"/>
                  </a:ext>
                </a:extLst>
              </a:tr>
            </a:tbl>
          </a:graphicData>
        </a:graphic>
      </p:graphicFrame>
      <p:sp>
        <p:nvSpPr>
          <p:cNvPr id="6" name="AutoShape 15" descr="Image result for concre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17" descr="Image result for concret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AutoShape 19" descr="Image result for concret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699146"/>
              </p:ext>
            </p:extLst>
          </p:nvPr>
        </p:nvGraphicFramePr>
        <p:xfrm>
          <a:off x="155575" y="441085"/>
          <a:ext cx="2849614" cy="35375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02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9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2421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800" dirty="0"/>
                        <a:t>Prior Vocabulary</a:t>
                      </a:r>
                      <a:endParaRPr lang="en-GB" altLang="en-GB" sz="18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586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United Kingdom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Four countries (England, Scotland, Wales and Northern Island)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586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Compass directions 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North, East, South, West 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406"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Human features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Mad-made features of the environment e.g. towns, roads, shops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406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Physical features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Features of the environment that occur naturally e.g. mountains, lakes, rivers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742943627"/>
                  </a:ext>
                </a:extLst>
              </a:tr>
              <a:tr h="255406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912927708"/>
                  </a:ext>
                </a:extLst>
              </a:tr>
              <a:tr h="255406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292821161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0" y="320283"/>
            <a:ext cx="9906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090732"/>
              </p:ext>
            </p:extLst>
          </p:nvPr>
        </p:nvGraphicFramePr>
        <p:xfrm>
          <a:off x="3124415" y="438520"/>
          <a:ext cx="2932432" cy="254317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32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1730">
                <a:tc>
                  <a:txBody>
                    <a:bodyPr/>
                    <a:lstStyle/>
                    <a:p>
                      <a:pPr algn="ctr"/>
                      <a:r>
                        <a:rPr lang="en-GB" altLang="en-GB" dirty="0">
                          <a:latin typeface="+mn-lt"/>
                        </a:rPr>
                        <a:t>Prior Knowledge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158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Children have learnt about the seven continents and five oceans.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2232815"/>
                  </a:ext>
                </a:extLst>
              </a:tr>
              <a:tr h="166158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Children have learnt about human and physical features of places when comparing the UK and India.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3097890"/>
                  </a:ext>
                </a:extLst>
              </a:tr>
              <a:tr h="157191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Children have learnt about mapping and mapping symbols.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3344650"/>
                  </a:ext>
                </a:extLst>
              </a:tr>
              <a:tr h="157191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Children have learnt about different climate zones.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191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6131669"/>
                  </a:ext>
                </a:extLst>
              </a:tr>
              <a:tr h="157191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3368873"/>
                  </a:ext>
                </a:extLst>
              </a:tr>
              <a:tr h="157191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5408479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362733"/>
              </p:ext>
            </p:extLst>
          </p:nvPr>
        </p:nvGraphicFramePr>
        <p:xfrm>
          <a:off x="6176074" y="396930"/>
          <a:ext cx="3504172" cy="19697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7615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126557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29868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Future Learning – KS2 Outcomes</a:t>
                      </a:r>
                    </a:p>
                  </a:txBody>
                  <a:tcPr marL="74295" marR="74295" marT="37148" marB="37148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18117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458625"/>
                  </a:ext>
                </a:extLst>
              </a:tr>
              <a:tr h="18117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746581"/>
                  </a:ext>
                </a:extLst>
              </a:tr>
              <a:tr h="18117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841048"/>
                  </a:ext>
                </a:extLst>
              </a:tr>
              <a:tr h="18117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666743"/>
                  </a:ext>
                </a:extLst>
              </a:tr>
              <a:tr h="181170">
                <a:tc>
                  <a:txBody>
                    <a:bodyPr/>
                    <a:lstStyle/>
                    <a:p>
                      <a:endParaRPr lang="en-U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848312"/>
                  </a:ext>
                </a:extLst>
              </a:tr>
            </a:tbl>
          </a:graphicData>
        </a:graphic>
      </p:graphicFrame>
      <p:sp>
        <p:nvSpPr>
          <p:cNvPr id="6" name="AutoShape 15" descr="Image result for concre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17" descr="Image result for concret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AutoShape 19" descr="Image result for concret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A8DAF4A-76DE-4AF8-BA0D-4D5532CB5013}"/>
              </a:ext>
            </a:extLst>
          </p:cNvPr>
          <p:cNvSpPr txBox="1">
            <a:spLocks/>
          </p:cNvSpPr>
          <p:nvPr/>
        </p:nvSpPr>
        <p:spPr>
          <a:xfrm>
            <a:off x="460375" y="47193"/>
            <a:ext cx="8985250" cy="273090"/>
          </a:xfrm>
          <a:prstGeom prst="rect">
            <a:avLst/>
          </a:prstGeom>
        </p:spPr>
        <p:txBody>
          <a:bodyPr vert="horz" lIns="91440" tIns="45720" rIns="91440" bIns="45720" numCol="1" rtlCol="0" anchor="b">
            <a:normAutofit fontScale="9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/>
              <a:t>Cycle A 	Year Group 1 /2   Term 6	Seas and coastlines; Matisse and Monet 	 </a:t>
            </a:r>
          </a:p>
        </p:txBody>
      </p:sp>
    </p:spTree>
    <p:extLst>
      <p:ext uri="{BB962C8B-B14F-4D97-AF65-F5344CB8AC3E}">
        <p14:creationId xmlns:p14="http://schemas.microsoft.com/office/powerpoint/2010/main" val="1245199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BF44021674D44EA4E9073290118926" ma:contentTypeVersion="20" ma:contentTypeDescription="Create a new document." ma:contentTypeScope="" ma:versionID="c7080921f6e01dceb8f7f2c61d2e9d6f">
  <xsd:schema xmlns:xsd="http://www.w3.org/2001/XMLSchema" xmlns:xs="http://www.w3.org/2001/XMLSchema" xmlns:p="http://schemas.microsoft.com/office/2006/metadata/properties" xmlns:ns2="6f9a0114-eb1f-4db8-b315-8423719ee631" xmlns:ns3="0cd039e8-fabd-4e33-8398-dccf6085985c" targetNamespace="http://schemas.microsoft.com/office/2006/metadata/properties" ma:root="true" ma:fieldsID="b1482d90a430ed144f4ab3f55f2d5dac" ns2:_="" ns3:_="">
    <xsd:import namespace="6f9a0114-eb1f-4db8-b315-8423719ee631"/>
    <xsd:import namespace="0cd039e8-fabd-4e33-8398-dccf608598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a0114-eb1f-4db8-b315-8423719ee6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947da020-fcd9-40fa-9a41-56601c1955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d039e8-fabd-4e33-8398-dccf6085985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10d52b6-9382-4bac-bde4-31a4af5cdab9}" ma:internalName="TaxCatchAll" ma:showField="CatchAllData" ma:web="0cd039e8-fabd-4e33-8398-dccf608598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cd039e8-fabd-4e33-8398-dccf6085985c" xsi:nil="true"/>
    <lcf76f155ced4ddcb4097134ff3c332f xmlns="6f9a0114-eb1f-4db8-b315-8423719ee63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9F3A420-F325-4BF4-AD6B-73944AE4C36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DA2F3D-CD63-4C83-AEA0-C11CAC03DB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9a0114-eb1f-4db8-b315-8423719ee631"/>
    <ds:schemaRef ds:uri="0cd039e8-fabd-4e33-8398-dccf608598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8F088D-5F2B-45D6-A37D-A56639AFFF7A}">
  <ds:schemaRefs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0cd039e8-fabd-4e33-8398-dccf6085985c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6f9a0114-eb1f-4db8-b315-8423719ee631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7584</TotalTime>
  <Words>563</Words>
  <Application>Microsoft Office PowerPoint</Application>
  <PresentationFormat>A4 Paper (210x297 mm)</PresentationFormat>
  <Paragraphs>96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Cycle A  Year Group 1 /2   Term 6 Seas and Coastlines; Matisse and Monet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Krisztina Vincze</cp:lastModifiedBy>
  <cp:revision>163</cp:revision>
  <cp:lastPrinted>2022-03-03T10:05:56Z</cp:lastPrinted>
  <dcterms:created xsi:type="dcterms:W3CDTF">2017-10-15T20:56:30Z</dcterms:created>
  <dcterms:modified xsi:type="dcterms:W3CDTF">2024-06-01T17:04:39Z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0x01010053BF44021674D44EA4E9073290118926</vt:lpwstr>
  </property>
  <property fmtid="{D5CDD505-2E9C-101B-9397-08002B2CF9AE}" pid="3" name="MediaServiceImageTags">
    <vt:lpwstr/>
  </property>
</Properties>
</file>