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479A07-AB9C-4DFE-8CBE-ADCB6CD637E9}" type="datetimeFigureOut">
              <a:rPr lang="en-GB" smtClean="0"/>
              <a:t>13/04/2024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6630C-79B5-445D-8C36-C0C02E88E8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802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9C5789CE-836E-B042-843F-5605E41F50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83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0D1D8-94BF-4940-8593-00C5B41D27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D5EB80-B4F1-4DEB-8615-FFEA56BE5C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C5A32-3705-4FAA-AC28-40361E728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86A58-F49E-4706-B82D-91A2F6ABE164}" type="datetimeFigureOut">
              <a:rPr lang="en-GB" smtClean="0"/>
              <a:t>13/04/2024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4CEC1-E3F9-4831-9025-2726B3D10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260B5A-66E6-4688-94C0-01FD60D9E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BFB4A-094F-4D71-8198-3159CC54DE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76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9DAC6-DDE8-44DF-AD32-25A0D2BF1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8ED599-431F-4FC9-9923-B605ABD6E4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96025C-2A97-4DE3-9A75-1521670B0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86A58-F49E-4706-B82D-91A2F6ABE164}" type="datetimeFigureOut">
              <a:rPr lang="en-GB" smtClean="0"/>
              <a:t>13/04/2024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2B2AAA-F501-440B-9BD4-C6CB24E57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1156A-8486-4505-90EF-C20DE6BEA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BFB4A-094F-4D71-8198-3159CC54DE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848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98BC28-C6B0-4A8B-A309-A550F3D075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5DADA3-8706-4237-B2CC-651321ADB0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F7A541-BEB7-44A2-9747-82EFBB316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86A58-F49E-4706-B82D-91A2F6ABE164}" type="datetimeFigureOut">
              <a:rPr lang="en-GB" smtClean="0"/>
              <a:t>13/04/2024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5893A-77CF-4C0E-A2D9-4F1E7E906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F2C9C-A75F-42ED-83F8-7E62D0D71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BFB4A-094F-4D71-8198-3159CC54DE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60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988C4-1FA1-489D-8D14-80F71CDE3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4203F-1E67-497B-A1B5-0488F4021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DA4EE-AAF1-4152-AC3C-43CD3CC7C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86A58-F49E-4706-B82D-91A2F6ABE164}" type="datetimeFigureOut">
              <a:rPr lang="en-GB" smtClean="0"/>
              <a:t>13/04/2024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94E1C8-C05B-482C-B7CB-479CF630D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95A7A2-1F87-4476-891E-41CA6633E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BFB4A-094F-4D71-8198-3159CC54DE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397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43DD1-7CBD-493F-BFD8-6D8BC36E4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4F9878-649B-4697-AD9B-58361B315A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0B28C-52AA-41FF-945E-0AB88AD8C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86A58-F49E-4706-B82D-91A2F6ABE164}" type="datetimeFigureOut">
              <a:rPr lang="en-GB" smtClean="0"/>
              <a:t>13/04/2024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B69FD-342F-4155-8DDB-7E5284CD4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CC0DD-3172-4F75-9BFB-304CFE2EC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BFB4A-094F-4D71-8198-3159CC54DE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101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64A46-58AF-46A3-9341-74B86117F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C12E8-EDEE-4CEE-A808-44AAC47410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847D93-C02E-4B79-9184-E0DB7596F6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2FAF83-6574-41EA-8A3E-86D03E9CC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86A58-F49E-4706-B82D-91A2F6ABE164}" type="datetimeFigureOut">
              <a:rPr lang="en-GB" smtClean="0"/>
              <a:t>13/04/2024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206221-0838-4591-994B-5F537277B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3E58F5-4FE4-4120-AB23-7506462D4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BFB4A-094F-4D71-8198-3159CC54DE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034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9F670-163F-4924-A6B2-522DD7180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57840F-51AD-4A10-934E-2CBE1D3F00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72406E-7B19-4178-A253-FF095F0746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6506B4-2C33-4FA1-84DD-254829FA80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A61E3D-4F11-4069-ABBF-2E558C7D16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2D549C-5DAB-4FA2-A335-C14436AFE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86A58-F49E-4706-B82D-91A2F6ABE164}" type="datetimeFigureOut">
              <a:rPr lang="en-GB" smtClean="0"/>
              <a:t>13/04/2024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0BB10B-6E43-47FF-8C2F-2EA5FEC7D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E50858-6FA9-4DB9-B7BA-C5FDA68F6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BFB4A-094F-4D71-8198-3159CC54DE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473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4DD5D-5E99-41C3-8CF7-3612E9585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4533D2-E5B3-4A67-966A-3168BFAA1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86A58-F49E-4706-B82D-91A2F6ABE164}" type="datetimeFigureOut">
              <a:rPr lang="en-GB" smtClean="0"/>
              <a:t>13/04/2024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750357-CA63-4075-B7BB-E09987FE7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5F37D6-2D62-40AC-8F59-7E15D12FB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BFB4A-094F-4D71-8198-3159CC54DE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766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AFFBFD-ADAA-40FC-880B-3903633BE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86A58-F49E-4706-B82D-91A2F6ABE164}" type="datetimeFigureOut">
              <a:rPr lang="en-GB" smtClean="0"/>
              <a:t>13/04/2024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F3B496-D566-4B32-97EF-BD6A76A98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4F51A4-A989-414F-9381-74345FAD9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BFB4A-094F-4D71-8198-3159CC54DE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271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CA329-5A42-4332-8218-7826D2BB6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53C9D-7B92-4E04-B08E-9965C0019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A122F3-9097-449D-9F94-D1125A88D0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55C16A-1E14-4B52-9539-39279D0B6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86A58-F49E-4706-B82D-91A2F6ABE164}" type="datetimeFigureOut">
              <a:rPr lang="en-GB" smtClean="0"/>
              <a:t>13/04/2024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2FC238-8740-4093-B92A-BB68C4CC8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471193-744E-461F-BD8E-FF060E290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BFB4A-094F-4D71-8198-3159CC54DE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521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3FF18-BEAD-4E60-BE82-872857A80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E84FF4-1DC2-4B96-B213-743A5EB884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CC3D3D-C205-4099-8880-64B48A52EC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A89ECF-2BED-423C-9200-A9203087D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86A58-F49E-4706-B82D-91A2F6ABE164}" type="datetimeFigureOut">
              <a:rPr lang="en-GB" smtClean="0"/>
              <a:t>13/04/2024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E312BA-19E2-4E56-AD9C-D587711D9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74E580-CA78-4074-B746-35F05CA82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BFB4A-094F-4D71-8198-3159CC54DE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595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0E6BD0-1FD9-4AB8-ACD4-2ED67BFF0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B0D554-73CD-43F5-8D35-6D1FA6D6D2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A0FF6-3FBC-4685-A819-BEACBBD890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86A58-F49E-4706-B82D-91A2F6ABE164}" type="datetimeFigureOut">
              <a:rPr lang="en-GB" smtClean="0"/>
              <a:t>13/04/2024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FFD62A-B2FA-4802-B5AE-2133B32426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5130D-6054-4633-A0FE-E7C6978DF4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BFB4A-094F-4D71-8198-3159CC54DE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190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2545" y="47193"/>
            <a:ext cx="7429500" cy="273090"/>
          </a:xfrm>
        </p:spPr>
        <p:txBody>
          <a:bodyPr numCol="1">
            <a:noAutofit/>
          </a:bodyPr>
          <a:lstStyle/>
          <a:p>
            <a:r>
              <a:rPr lang="en-US" sz="1800" b="1" dirty="0"/>
              <a:t>Science  -  Year Group: 1 / 2    Term: Summer   Topic: Plants	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274657" y="433427"/>
          <a:ext cx="3221143" cy="543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8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611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Key Vocabulary</a:t>
                      </a:r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388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+mn-lt"/>
                          <a:cs typeface="Arial" panose="020B0604020202020204" pitchFamily="34" charset="0"/>
                        </a:rPr>
                        <a:t>bulb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 plant bud that begins to grow underground.</a:t>
                      </a:r>
                      <a:endParaRPr lang="en-GB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523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n-lt"/>
                          <a:cs typeface="Arial" panose="020B0604020202020204" pitchFamily="34" charset="0"/>
                        </a:rPr>
                        <a:t>bud</a:t>
                      </a:r>
                      <a:endParaRPr lang="en-GB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+mn-lt"/>
                          <a:cs typeface="Arial" panose="020B0604020202020204" pitchFamily="34" charset="0"/>
                        </a:rPr>
                        <a:t>A part of a plant that can grow into a new plant.</a:t>
                      </a:r>
                      <a:endParaRPr lang="en-GB" sz="12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9523">
                <a:tc>
                  <a:txBody>
                    <a:bodyPr/>
                    <a:lstStyle/>
                    <a:p>
                      <a:r>
                        <a:rPr lang="en-US" sz="1400" b="1">
                          <a:latin typeface="+mn-lt"/>
                          <a:cs typeface="Arial" panose="020B0604020202020204" pitchFamily="34" charset="0"/>
                        </a:rPr>
                        <a:t>blossom</a:t>
                      </a:r>
                      <a:endParaRPr lang="en-GB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+mn-lt"/>
                          <a:cs typeface="Arial" panose="020B0604020202020204" pitchFamily="34" charset="0"/>
                        </a:rPr>
                        <a:t>The flower of a plant that grows into a seed or fruit.</a:t>
                      </a:r>
                      <a:endParaRPr lang="en-GB" sz="12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68278743"/>
                  </a:ext>
                </a:extLst>
              </a:tr>
              <a:tr h="293845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+mn-lt"/>
                          <a:cs typeface="Arial" panose="020B0604020202020204" pitchFamily="34" charset="0"/>
                        </a:rPr>
                        <a:t>classify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+mn-lt"/>
                          <a:cs typeface="Arial" panose="020B0604020202020204" pitchFamily="34" charset="0"/>
                        </a:rPr>
                        <a:t>To group or order things.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70220992"/>
                  </a:ext>
                </a:extLst>
              </a:tr>
              <a:tr h="449523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+mn-lt"/>
                          <a:cs typeface="Arial" panose="020B0604020202020204" pitchFamily="34" charset="0"/>
                        </a:rPr>
                        <a:t>embryo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+mn-lt"/>
                          <a:cs typeface="Arial" panose="020B0604020202020204" pitchFamily="34" charset="0"/>
                        </a:rPr>
                        <a:t>A plant that is starting to develop.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598875756"/>
                  </a:ext>
                </a:extLst>
              </a:tr>
              <a:tr h="636338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+mn-lt"/>
                          <a:cs typeface="Arial" panose="020B0604020202020204" pitchFamily="34" charset="0"/>
                        </a:rPr>
                        <a:t>food Store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Where food is stored to give the embryo energy to germinate.</a:t>
                      </a:r>
                      <a:endParaRPr lang="en-GB" sz="10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138934269"/>
                  </a:ext>
                </a:extLst>
              </a:tr>
              <a:tr h="449523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+mn-lt"/>
                          <a:cs typeface="Arial" panose="020B0604020202020204" pitchFamily="34" charset="0"/>
                        </a:rPr>
                        <a:t>germination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+mn-lt"/>
                          <a:cs typeface="Arial" panose="020B0604020202020204" pitchFamily="34" charset="0"/>
                        </a:rPr>
                        <a:t>When something starts growing.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81386946"/>
                  </a:ext>
                </a:extLst>
              </a:tr>
              <a:tr h="293845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+mn-lt"/>
                          <a:cs typeface="Arial" panose="020B0604020202020204" pitchFamily="34" charset="0"/>
                        </a:rPr>
                        <a:t>observe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+mn-lt"/>
                          <a:cs typeface="Arial" panose="020B0604020202020204" pitchFamily="34" charset="0"/>
                        </a:rPr>
                        <a:t>To watch closely.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054081584"/>
                  </a:ext>
                </a:extLst>
              </a:tr>
              <a:tr h="636338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+mn-lt"/>
                          <a:cs typeface="Arial" panose="020B0604020202020204" pitchFamily="34" charset="0"/>
                        </a:rPr>
                        <a:t>pesticide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b="0" i="0" dirty="0">
                          <a:solidFill>
                            <a:srgbClr val="444642"/>
                          </a:solidFill>
                          <a:effectLst/>
                          <a:latin typeface="+mn-lt"/>
                        </a:rPr>
                        <a:t>A pesticide is a solution created to stop pests and diseases that attack plants.</a:t>
                      </a:r>
                      <a:endParaRPr lang="en-GB" sz="12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423573924"/>
                  </a:ext>
                </a:extLst>
              </a:tr>
              <a:tr h="418388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+mn-lt"/>
                          <a:cs typeface="Arial" panose="020B0604020202020204" pitchFamily="34" charset="0"/>
                        </a:rPr>
                        <a:t>pollen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  <a:cs typeface="Arial" panose="020B0604020202020204" pitchFamily="34" charset="0"/>
                        </a:rPr>
                        <a:t>Yellow powder made by a flowering plant.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722530463"/>
                  </a:ext>
                </a:extLst>
              </a:tr>
              <a:tr h="293845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+mn-lt"/>
                          <a:cs typeface="Arial" panose="020B0604020202020204" pitchFamily="34" charset="0"/>
                        </a:rPr>
                        <a:t>seed coat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en-GB" sz="1100">
                          <a:latin typeface="+mn-lt"/>
                          <a:cs typeface="Arial" panose="020B0604020202020204" pitchFamily="34" charset="0"/>
                        </a:rPr>
                        <a:t>outer covering of a seed.</a:t>
                      </a:r>
                      <a:endParaRPr lang="en-GB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116789975"/>
                  </a:ext>
                </a:extLst>
              </a:tr>
              <a:tr h="293845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+mn-lt"/>
                          <a:cs typeface="Arial" panose="020B0604020202020204" pitchFamily="34" charset="0"/>
                        </a:rPr>
                        <a:t>tunic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  <a:cs typeface="Arial" panose="020B0604020202020204" pitchFamily="34" charset="0"/>
                        </a:rPr>
                        <a:t>A papery outer covering.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3239493789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1143000" y="320283"/>
            <a:ext cx="9906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4608564" y="415093"/>
          <a:ext cx="6308778" cy="313381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3087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0611">
                <a:tc>
                  <a:txBody>
                    <a:bodyPr/>
                    <a:lstStyle/>
                    <a:p>
                      <a:pPr algn="ctr"/>
                      <a:r>
                        <a:rPr lang="en-GB" altLang="en-GB" dirty="0">
                          <a:latin typeface="+mn-lt"/>
                        </a:rPr>
                        <a:t>Sticky Knowledge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2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latin typeface="+mn-lt"/>
                          <a:cs typeface="Arial" panose="020B0604020202020204" pitchFamily="34" charset="0"/>
                        </a:rPr>
                        <a:t>To know that seeds and bulbs grow into mature plants.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2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latin typeface="+mn-lt"/>
                          <a:cs typeface="Arial" panose="020B0604020202020204" pitchFamily="34" charset="0"/>
                        </a:rPr>
                        <a:t>Plants need water, light, nutrients, space and a suitable temperature to grow and stay healthy.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1916700"/>
                  </a:ext>
                </a:extLst>
              </a:tr>
              <a:tr h="273214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As the plant grows bigger, it develops leaves and flowers.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7509847"/>
                  </a:ext>
                </a:extLst>
              </a:tr>
              <a:tr h="273214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Different seeds and bulbs grow into different plants.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0676510"/>
                  </a:ext>
                </a:extLst>
              </a:tr>
              <a:tr h="316321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Plants may have flowers which then develop into seeds, berries or fruit.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7362282"/>
                  </a:ext>
                </a:extLst>
              </a:tr>
              <a:tr h="5807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Plants can be eaten by pests.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Humans use pesticides to control the pests but some of the pesticides are harmful to nature.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1898215"/>
                  </a:ext>
                </a:extLst>
              </a:tr>
            </a:tbl>
          </a:graphicData>
        </a:graphic>
      </p:graphicFrame>
      <p:sp>
        <p:nvSpPr>
          <p:cNvPr id="6" name="AutoShape 15" descr="Image result for concrete"/>
          <p:cNvSpPr>
            <a:spLocks noChangeAspect="1" noChangeArrowheads="1"/>
          </p:cNvSpPr>
          <p:nvPr/>
        </p:nvSpPr>
        <p:spPr bwMode="auto">
          <a:xfrm>
            <a:off x="1298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17" descr="Image result for concrete"/>
          <p:cNvSpPr>
            <a:spLocks noChangeAspect="1" noChangeArrowheads="1"/>
          </p:cNvSpPr>
          <p:nvPr/>
        </p:nvSpPr>
        <p:spPr bwMode="auto">
          <a:xfrm>
            <a:off x="1450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19" descr="Image result for concrete"/>
          <p:cNvSpPr>
            <a:spLocks noChangeAspect="1" noChangeArrowheads="1"/>
          </p:cNvSpPr>
          <p:nvPr/>
        </p:nvSpPr>
        <p:spPr bwMode="auto">
          <a:xfrm>
            <a:off x="1603375" y="160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DE02FA8-C3BE-4179-8DD4-90B9B7A7890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0668" r="8087" b="8757"/>
          <a:stretch/>
        </p:blipFill>
        <p:spPr>
          <a:xfrm>
            <a:off x="2011118" y="5985610"/>
            <a:ext cx="1226458" cy="74168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B9B99EF-4738-48F7-99D5-791557530AF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10183"/>
          <a:stretch/>
        </p:blipFill>
        <p:spPr>
          <a:xfrm>
            <a:off x="4787800" y="5807077"/>
            <a:ext cx="1050923" cy="9439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1DF1261-12B7-4AD4-8DFD-4FC28600DF0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21329"/>
          <a:stretch/>
        </p:blipFill>
        <p:spPr>
          <a:xfrm>
            <a:off x="3295400" y="5807078"/>
            <a:ext cx="1434574" cy="920213"/>
          </a:xfrm>
          <a:prstGeom prst="rect">
            <a:avLst/>
          </a:prstGeom>
        </p:spPr>
      </p:pic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E4792E90-310A-4BCE-8981-8A568AED3F4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608564" y="3672114"/>
          <a:ext cx="6227076" cy="215865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227076">
                  <a:extLst>
                    <a:ext uri="{9D8B030D-6E8A-4147-A177-3AD203B41FA5}">
                      <a16:colId xmlns:a16="http://schemas.microsoft.com/office/drawing/2014/main" val="3034729171"/>
                    </a:ext>
                  </a:extLst>
                </a:gridCol>
              </a:tblGrid>
              <a:tr h="4155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Key Questions</a:t>
                      </a:r>
                    </a:p>
                  </a:txBody>
                  <a:tcPr marL="74295" marR="74295" marT="37148" marB="37148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910169"/>
                  </a:ext>
                </a:extLst>
              </a:tr>
              <a:tr h="2520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latin typeface="+mn-lt"/>
                          <a:cs typeface="Arial" panose="020B0604020202020204" pitchFamily="34" charset="0"/>
                        </a:rPr>
                        <a:t>What are the different parts of seeds and bulbs?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701748"/>
                  </a:ext>
                </a:extLst>
              </a:tr>
              <a:tr h="2520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latin typeface="+mn-lt"/>
                          <a:cs typeface="Arial" panose="020B0604020202020204" pitchFamily="34" charset="0"/>
                        </a:rPr>
                        <a:t>How can different seeds and bulbs be classified?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055362"/>
                  </a:ext>
                </a:extLst>
              </a:tr>
              <a:tr h="2520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latin typeface="+mn-lt"/>
                          <a:cs typeface="Arial" panose="020B0604020202020204" pitchFamily="34" charset="0"/>
                        </a:rPr>
                        <a:t>Are all seeds and bulbs the same?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46052"/>
                  </a:ext>
                </a:extLst>
              </a:tr>
              <a:tr h="2520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latin typeface="+mn-lt"/>
                          <a:cs typeface="Arial" panose="020B0604020202020204" pitchFamily="34" charset="0"/>
                        </a:rPr>
                        <a:t>What can we do to encourage plants to grow well?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395277"/>
                  </a:ext>
                </a:extLst>
              </a:tr>
              <a:tr h="2520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latin typeface="+mn-lt"/>
                          <a:cs typeface="Arial" panose="020B0604020202020204" pitchFamily="34" charset="0"/>
                        </a:rPr>
                        <a:t>How do plants change as they grow?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905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089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</Words>
  <Application>Microsoft Office PowerPoint</Application>
  <PresentationFormat>Widescreen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Times New Roman</vt:lpstr>
      <vt:lpstr>Verdana</vt:lpstr>
      <vt:lpstr>Office Theme</vt:lpstr>
      <vt:lpstr>Science  -  Year Group: 1 / 2    Term: Summer   Topic: Plants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 -  Year Group: 1 / 2    Term: Summer   Topic: Plants  </dc:title>
  <dc:creator>Lisa Davies</dc:creator>
  <cp:lastModifiedBy>Lisa Davies</cp:lastModifiedBy>
  <cp:revision>1</cp:revision>
  <dcterms:created xsi:type="dcterms:W3CDTF">2024-04-13T16:29:40Z</dcterms:created>
  <dcterms:modified xsi:type="dcterms:W3CDTF">2024-04-13T16:30:24Z</dcterms:modified>
</cp:coreProperties>
</file>